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9" r:id="rId8"/>
    <p:sldId id="258" r:id="rId9"/>
    <p:sldId id="262" r:id="rId10"/>
    <p:sldId id="265" r:id="rId11"/>
    <p:sldId id="266" r:id="rId12"/>
    <p:sldId id="263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7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57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5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8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87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56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85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04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4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5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0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364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06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9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2589-4C4E-4852-87E4-08C0B9E9B8F6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1D1E-3031-4081-9E7E-92BA1D962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47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  <p:sldLayoutId id="2147483983" r:id="rId14"/>
    <p:sldLayoutId id="2147483984" r:id="rId15"/>
    <p:sldLayoutId id="2147483985" r:id="rId16"/>
    <p:sldLayoutId id="21474839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FEBB-5D59-48F5-8083-62C068424E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95F5F-848A-4D43-A3F6-67E73C1A0C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8000"/>
          </a:p>
        </p:txBody>
      </p:sp>
    </p:spTree>
    <p:extLst>
      <p:ext uri="{BB962C8B-B14F-4D97-AF65-F5344CB8AC3E}">
        <p14:creationId xmlns:p14="http://schemas.microsoft.com/office/powerpoint/2010/main" val="3834625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30885-BD82-4D70-B96A-5152E5AD0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Women’s Ministry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D50FC-9B0D-4A52-B954-1EFF103AC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7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306D6-450F-4FB6-A09B-B1C8768A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Men’s Ministry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6E452-A0EE-4B24-B445-A11666127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92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0B01-B3C8-4823-A6C6-2C79622A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Neighborhood Outreach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00521-1AC0-4609-9C64-1584862A3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to our outreach to Littlewood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885289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4F278-C91B-435F-9707-10DBE9C0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Group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F3C91-E5C2-41A4-9478-CB23BB589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0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5631-D80F-4B19-9FF0-7B71798FF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7B097-6A60-4B81-8A17-39FFE7B00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Ministry?</a:t>
            </a:r>
          </a:p>
          <a:p>
            <a:r>
              <a:rPr lang="en-US" dirty="0"/>
              <a:t>Outreach?</a:t>
            </a:r>
          </a:p>
          <a:p>
            <a:r>
              <a:rPr lang="en-US" dirty="0"/>
              <a:t>Link to Parachurch Organizations?</a:t>
            </a:r>
          </a:p>
          <a:p>
            <a:r>
              <a:rPr lang="en-US" dirty="0"/>
              <a:t>International Students?</a:t>
            </a:r>
          </a:p>
        </p:txBody>
      </p:sp>
    </p:spTree>
    <p:extLst>
      <p:ext uri="{BB962C8B-B14F-4D97-AF65-F5344CB8AC3E}">
        <p14:creationId xmlns:p14="http://schemas.microsoft.com/office/powerpoint/2010/main" val="81065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F83F-3990-4066-B900-709AD54F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0C050-B98C-4DCB-AF40-3ECD8D6CE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Vocalists</a:t>
            </a:r>
          </a:p>
          <a:p>
            <a:pPr marL="0" indent="0">
              <a:buNone/>
            </a:pPr>
            <a:r>
              <a:rPr lang="en-US" dirty="0"/>
              <a:t>Instrumentalists</a:t>
            </a:r>
          </a:p>
        </p:txBody>
      </p:sp>
    </p:spTree>
    <p:extLst>
      <p:ext uri="{BB962C8B-B14F-4D97-AF65-F5344CB8AC3E}">
        <p14:creationId xmlns:p14="http://schemas.microsoft.com/office/powerpoint/2010/main" val="3093448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9204-9708-49EF-9FC8-6D7B72FA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Videographer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53A50-B518-43A1-B890-21DD8E5E5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4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3725D-CD92-4B61-84D6-147CC806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 Controller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953D-08E0-49EA-8520-9CFF1EB1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56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E191-0765-49C3-9F9E-5FA01049E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F947F-0CB0-491F-BABC-4E3678DF2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2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6803-CBC3-40BE-8332-4F81B193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Ministries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1390B-F984-4E23-9B24-E6D3FCEA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 </a:t>
            </a:r>
            <a:r>
              <a:rPr lang="en-US" dirty="0" err="1"/>
              <a:t>erfectly</a:t>
            </a:r>
            <a:r>
              <a:rPr lang="en-US" dirty="0"/>
              <a:t> created by a loving sovereign God, designed for His purpose</a:t>
            </a:r>
          </a:p>
          <a:p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 err="1"/>
              <a:t>nique</a:t>
            </a:r>
            <a:r>
              <a:rPr lang="en-US" dirty="0"/>
              <a:t> in his or her own gifts, blessings, talents, desires and contributions</a:t>
            </a:r>
          </a:p>
          <a:p>
            <a:r>
              <a:rPr lang="en-US" b="1" dirty="0"/>
              <a:t>R</a:t>
            </a:r>
            <a:r>
              <a:rPr lang="en-US" dirty="0"/>
              <a:t> </a:t>
            </a:r>
            <a:r>
              <a:rPr lang="en-US" dirty="0" err="1"/>
              <a:t>eceptive</a:t>
            </a:r>
            <a:r>
              <a:rPr lang="en-US" dirty="0"/>
              <a:t> and responsive to our communication, touch, and acts of love</a:t>
            </a:r>
          </a:p>
          <a:p>
            <a:r>
              <a:rPr lang="en-US" b="1" dirty="0"/>
              <a:t>E</a:t>
            </a:r>
            <a:r>
              <a:rPr lang="en-US" dirty="0"/>
              <a:t> </a:t>
            </a:r>
            <a:r>
              <a:rPr lang="en-US" dirty="0" err="1"/>
              <a:t>ternal</a:t>
            </a:r>
            <a:r>
              <a:rPr lang="en-US" dirty="0"/>
              <a:t>, because there are no Disabled Souls in God’s eyes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3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921C-C84B-4146-84A5-7C4C9528C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Catechism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462AE-4EF6-463B-A217-53603619D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9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2349-9DCC-4DBC-91B5-4DEDF8CC2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and Youth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2E303-2A77-48E5-B151-532A99637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Sunday Mornings</a:t>
            </a:r>
          </a:p>
          <a:p>
            <a:r>
              <a:rPr lang="en-US" dirty="0"/>
              <a:t>Wednesday Evenings</a:t>
            </a:r>
          </a:p>
          <a:p>
            <a:r>
              <a:rPr lang="en-US" dirty="0"/>
              <a:t>Special Events</a:t>
            </a:r>
          </a:p>
          <a:p>
            <a:r>
              <a:rPr lang="en-US" dirty="0"/>
              <a:t>“Responsible Adult” on trips</a:t>
            </a:r>
          </a:p>
          <a:p>
            <a:r>
              <a:rPr lang="en-US" dirty="0"/>
              <a:t>Meals</a:t>
            </a:r>
          </a:p>
        </p:txBody>
      </p:sp>
    </p:spTree>
    <p:extLst>
      <p:ext uri="{BB962C8B-B14F-4D97-AF65-F5344CB8AC3E}">
        <p14:creationId xmlns:p14="http://schemas.microsoft.com/office/powerpoint/2010/main" val="174069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EFFA-BDD5-4706-9421-970E76FD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Kairos Prison Ministries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6B568-8961-4971-9215-31BBA512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Marion Correctional Institution and Lowell Correctional Institution</a:t>
            </a:r>
          </a:p>
          <a:p>
            <a:endParaRPr lang="en-US" dirty="0"/>
          </a:p>
          <a:p>
            <a:r>
              <a:rPr lang="en-US" dirty="0"/>
              <a:t>Marion Correctional Institution Kairos #14 closing is Sunday, May 20, 2018</a:t>
            </a:r>
            <a:endParaRPr lang="en-US" b="1" dirty="0"/>
          </a:p>
          <a:p>
            <a:pPr lvl="1"/>
            <a:r>
              <a:rPr lang="en-US" b="1" dirty="0"/>
              <a:t>DEADLINE: March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3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45</TotalTime>
  <Words>138</Words>
  <Application>Microsoft Office PowerPoint</Application>
  <PresentationFormat>Widescreen</PresentationFormat>
  <Paragraphs>34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Circuit</vt:lpstr>
      <vt:lpstr>Opportunities</vt:lpstr>
      <vt:lpstr>Musicians</vt:lpstr>
      <vt:lpstr>Videographer</vt:lpstr>
      <vt:lpstr>Backup Slide Controller </vt:lpstr>
      <vt:lpstr>Transportation Team</vt:lpstr>
      <vt:lpstr>PURE Ministries</vt:lpstr>
      <vt:lpstr>Catechism Class</vt:lpstr>
      <vt:lpstr>Children and Youth Volunteers</vt:lpstr>
      <vt:lpstr>Kairos Prison Ministries</vt:lpstr>
      <vt:lpstr>Women’s Ministry Coordinator</vt:lpstr>
      <vt:lpstr>Men’s Ministry Coordinator</vt:lpstr>
      <vt:lpstr>Neighborhood Outreach Coordinator</vt:lpstr>
      <vt:lpstr>Community Group Coordinator</vt:lpstr>
      <vt:lpstr>College Something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manleyj@cf.edu</dc:creator>
  <cp:lastModifiedBy>manleyj@cf.edu</cp:lastModifiedBy>
  <cp:revision>5</cp:revision>
  <dcterms:created xsi:type="dcterms:W3CDTF">2018-01-12T18:24:34Z</dcterms:created>
  <dcterms:modified xsi:type="dcterms:W3CDTF">2018-01-12T19:09:42Z</dcterms:modified>
</cp:coreProperties>
</file>